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5" autoAdjust="0"/>
    <p:restoredTop sz="94660"/>
  </p:normalViewPr>
  <p:slideViewPr>
    <p:cSldViewPr snapToGrid="0">
      <p:cViewPr varScale="1">
        <p:scale>
          <a:sx n="69" d="100"/>
          <a:sy n="69" d="100"/>
        </p:scale>
        <p:origin x="66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D0B1E8-EAA9-462D-8CF2-9EB0B40FE18A}" type="datetimeFigureOut">
              <a:rPr kumimoji="1" lang="ja-JP" altLang="en-US" smtClean="0"/>
              <a:t>2014/10/28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C12517-9A92-4075-BE2B-7BC4DC77BA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8201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847120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64AA7-090B-4FF3-AA27-9107BB6BD3DE}" type="datetimeFigureOut">
              <a:rPr kumimoji="1" lang="ja-JP" altLang="en-US" smtClean="0"/>
              <a:t>2014/10/28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FD47A-CF2A-4822-8AD1-0CD6CF07B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0301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64AA7-090B-4FF3-AA27-9107BB6BD3DE}" type="datetimeFigureOut">
              <a:rPr kumimoji="1" lang="ja-JP" altLang="en-US" smtClean="0"/>
              <a:t>2014/10/28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FD47A-CF2A-4822-8AD1-0CD6CF07B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4889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64AA7-090B-4FF3-AA27-9107BB6BD3DE}" type="datetimeFigureOut">
              <a:rPr kumimoji="1" lang="ja-JP" altLang="en-US" smtClean="0"/>
              <a:t>2014/10/28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FD47A-CF2A-4822-8AD1-0CD6CF07B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0195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64AA7-090B-4FF3-AA27-9107BB6BD3DE}" type="datetimeFigureOut">
              <a:rPr kumimoji="1" lang="ja-JP" altLang="en-US" smtClean="0"/>
              <a:t>2014/10/28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FD47A-CF2A-4822-8AD1-0CD6CF07B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28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64AA7-090B-4FF3-AA27-9107BB6BD3DE}" type="datetimeFigureOut">
              <a:rPr kumimoji="1" lang="ja-JP" altLang="en-US" smtClean="0"/>
              <a:t>2014/10/28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FD47A-CF2A-4822-8AD1-0CD6CF07B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3385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64AA7-090B-4FF3-AA27-9107BB6BD3DE}" type="datetimeFigureOut">
              <a:rPr kumimoji="1" lang="ja-JP" altLang="en-US" smtClean="0"/>
              <a:t>2014/10/28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FD47A-CF2A-4822-8AD1-0CD6CF07B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7883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64AA7-090B-4FF3-AA27-9107BB6BD3DE}" type="datetimeFigureOut">
              <a:rPr kumimoji="1" lang="ja-JP" altLang="en-US" smtClean="0"/>
              <a:t>2014/10/28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FD47A-CF2A-4822-8AD1-0CD6CF07B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947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64AA7-090B-4FF3-AA27-9107BB6BD3DE}" type="datetimeFigureOut">
              <a:rPr kumimoji="1" lang="ja-JP" altLang="en-US" smtClean="0"/>
              <a:t>2014/10/28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FD47A-CF2A-4822-8AD1-0CD6CF07B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8829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64AA7-090B-4FF3-AA27-9107BB6BD3DE}" type="datetimeFigureOut">
              <a:rPr kumimoji="1" lang="ja-JP" altLang="en-US" smtClean="0"/>
              <a:t>2014/10/28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FD47A-CF2A-4822-8AD1-0CD6CF07B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7466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64AA7-090B-4FF3-AA27-9107BB6BD3DE}" type="datetimeFigureOut">
              <a:rPr kumimoji="1" lang="ja-JP" altLang="en-US" smtClean="0"/>
              <a:t>2014/10/28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FD47A-CF2A-4822-8AD1-0CD6CF07B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2004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64AA7-090B-4FF3-AA27-9107BB6BD3DE}" type="datetimeFigureOut">
              <a:rPr kumimoji="1" lang="ja-JP" altLang="en-US" smtClean="0"/>
              <a:t>2014/10/28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FD47A-CF2A-4822-8AD1-0CD6CF07B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1733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64AA7-090B-4FF3-AA27-9107BB6BD3DE}" type="datetimeFigureOut">
              <a:rPr kumimoji="1" lang="ja-JP" altLang="en-US" smtClean="0"/>
              <a:t>2014/10/28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FD47A-CF2A-4822-8AD1-0CD6CF07B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8422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/>
        </p:nvSpPr>
        <p:spPr>
          <a:xfrm>
            <a:off x="8267701" y="4043524"/>
            <a:ext cx="2198991" cy="923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No.KUMAMOTO-003</a:t>
            </a: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buSzPct val="25000"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熊本市中央区</a:t>
            </a:r>
            <a:r>
              <a:rPr lang="ja-JP" alt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上鍛冶屋町</a:t>
            </a: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１丁目</a:t>
            </a: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" name="Shape 82"/>
          <p:cNvSpPr txBox="1"/>
          <p:nvPr/>
        </p:nvSpPr>
        <p:spPr>
          <a:xfrm>
            <a:off x="1866901" y="5247409"/>
            <a:ext cx="8504861" cy="141745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【所見】</a:t>
            </a:r>
          </a:p>
          <a:p>
            <a:pPr>
              <a:buSzPct val="25000"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　</a:t>
            </a:r>
            <a:r>
              <a:rPr lang="ja-JP" alt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江戸時代の古町の一部。周囲の道路との接続部分は他の地区と同様に狭いが、中心部が公園「鍛冶屋町公園」に更新されていた。周りは高層（</a:t>
            </a:r>
            <a:r>
              <a:rPr lang="en-US" altLang="ja-JP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</a:t>
            </a:r>
            <a:r>
              <a:rPr lang="ja-JP" alt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階くらい）に囲まれているが、それほど圧迫感はない。住民にとっても利用者にとっても良い環境になっている。</a:t>
            </a:r>
            <a:endParaRPr lang="en-US" altLang="ja-JP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" name="図 3" descr="DSC00116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3184" y="381001"/>
            <a:ext cx="6263586" cy="4175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249877"/>
      </p:ext>
    </p:extLst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ワイド画面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河合孝哉</dc:creator>
  <cp:lastModifiedBy>河合孝哉</cp:lastModifiedBy>
  <cp:revision>1</cp:revision>
  <dcterms:created xsi:type="dcterms:W3CDTF">2014-10-27T15:52:31Z</dcterms:created>
  <dcterms:modified xsi:type="dcterms:W3CDTF">2014-10-27T15:52:39Z</dcterms:modified>
</cp:coreProperties>
</file>